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Hello, World!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Sample PowerPoint Presentation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Document viewer testing</a:t>
            </a:r>
          </a:p>
          <a:p>
            <a:pPr lvl="1"/>
            <a:r>
              <a:t>Multiple slide layouts</a:t>
            </a:r>
          </a:p>
          <a:p>
            <a:pPr lvl="1"/>
            <a:r>
              <a:t>Text formatting</a:t>
            </a:r>
          </a:p>
          <a:p>
            <a:pPr lvl="1"/>
            <a:r>
              <a:t>Bullet points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